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comments+xml" PartName="/ppt/comments/comment2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2" name="Afiif Naufal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0-21T12:57:26.292">
    <p:pos x="834" y="247"/>
    <p:text>http://if.its.ac.id/fasilitas/laboratorium/</p:text>
  </p:cm>
</p:cmLst>
</file>

<file path=ppt/comments/comment2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2" dt="2017-10-21T14:00:08.614">
    <p:pos x="2715" y="0"/>
    <p:text>Ambil foto baru</p:text>
  </p:cm>
</p:cmLst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Shape 5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Shape 12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Shape 8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Shape 10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0" y="0"/>
            <a:ext cx="9144000" cy="88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200151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d-ID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comments" Target="../comments/comment2.xml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reservasi.lp.if.its.ac.id/" TargetMode="External"/><Relationship Id="rId4" Type="http://schemas.openxmlformats.org/officeDocument/2006/relationships/hyperlink" Target="http://lp.if.its.ac.id/reservasielpe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image" Target="../media/image9.png"/><Relationship Id="rId5" Type="http://schemas.openxmlformats.org/officeDocument/2006/relationships/image" Target="../media/image7.png"/><Relationship Id="rId6" Type="http://schemas.openxmlformats.org/officeDocument/2006/relationships/image" Target="../media/image11.png"/><Relationship Id="rId7" Type="http://schemas.openxmlformats.org/officeDocument/2006/relationships/image" Target="../media/image6.png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67944" y="4683861"/>
            <a:ext cx="1006423" cy="249295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Shape 58"/>
          <p:cNvSpPr txBox="1"/>
          <p:nvPr/>
        </p:nvSpPr>
        <p:spPr>
          <a:xfrm>
            <a:off x="0" y="4162177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1200" u="none" cap="none" strike="noStrike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Shape 59"/>
          <p:cNvSpPr/>
          <p:nvPr/>
        </p:nvSpPr>
        <p:spPr>
          <a:xfrm>
            <a:off x="3923928" y="4587974"/>
            <a:ext cx="1224136" cy="3451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Shape 60"/>
          <p:cNvSpPr txBox="1"/>
          <p:nvPr>
            <p:ph type="ctrTitle"/>
          </p:nvPr>
        </p:nvSpPr>
        <p:spPr>
          <a:xfrm>
            <a:off x="1324400" y="392213"/>
            <a:ext cx="6493500" cy="7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4800">
                <a:latin typeface="Verdana"/>
                <a:ea typeface="Verdana"/>
                <a:cs typeface="Verdana"/>
                <a:sym typeface="Verdana"/>
              </a:rPr>
              <a:t>Lab Pemrograman</a:t>
            </a:r>
            <a:endParaRPr sz="48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1831638" y="3705775"/>
            <a:ext cx="5480700" cy="1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id-ID" sz="1800">
                <a:latin typeface="Verdana"/>
                <a:ea typeface="Verdana"/>
                <a:cs typeface="Verdana"/>
                <a:sym typeface="Verdana"/>
              </a:rPr>
              <a:t>TEKNIK INFORMATIKA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id-ID" sz="1800">
                <a:latin typeface="Verdana"/>
                <a:ea typeface="Verdana"/>
                <a:cs typeface="Verdana"/>
                <a:sym typeface="Verdana"/>
              </a:rPr>
              <a:t>INSTITUT TEKNOLOGI SEPULUH NOPEMBER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id-ID" sz="1800">
                <a:latin typeface="Verdana"/>
                <a:ea typeface="Verdana"/>
                <a:cs typeface="Verdana"/>
                <a:sym typeface="Verdana"/>
              </a:rPr>
              <a:t>SURABAYA</a:t>
            </a:r>
            <a:endParaRPr sz="1800"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2" name="Shape 6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45119" y="1115212"/>
            <a:ext cx="2581751" cy="259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Shape 124"/>
          <p:cNvPicPr preferRelativeResize="0"/>
          <p:nvPr/>
        </p:nvPicPr>
        <p:blipFill rotWithShape="1">
          <a:blip r:embed="rId3">
            <a:alphaModFix/>
          </a:blip>
          <a:srcRect b="15629" l="0" r="0" t="25547"/>
          <a:stretch/>
        </p:blipFill>
        <p:spPr>
          <a:xfrm>
            <a:off x="0" y="1557525"/>
            <a:ext cx="9144000" cy="358597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Shape 125"/>
          <p:cNvSpPr txBox="1"/>
          <p:nvPr>
            <p:ph type="title"/>
          </p:nvPr>
        </p:nvSpPr>
        <p:spPr>
          <a:xfrm>
            <a:off x="0" y="0"/>
            <a:ext cx="9144000" cy="155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d-ID"/>
              <a:t>Terima Kasih!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0" lang="id-ID"/>
              <a:t>Mohon bantuannya semuanya, &lt;3</a:t>
            </a:r>
            <a:endParaRPr b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type="title"/>
          </p:nvPr>
        </p:nvSpPr>
        <p:spPr>
          <a:xfrm>
            <a:off x="311700" y="445025"/>
            <a:ext cx="3999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id-ID">
                <a:latin typeface="Verdana"/>
                <a:ea typeface="Verdana"/>
                <a:cs typeface="Verdana"/>
                <a:sym typeface="Verdana"/>
              </a:rPr>
              <a:t>Laboratorium Pemrograman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Font typeface="Arial"/>
              <a:buNone/>
            </a:pPr>
            <a:r>
              <a:t/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Clr>
                <a:srgbClr val="7F7F7F"/>
              </a:buClr>
              <a:buFont typeface="Arial"/>
              <a:buNone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Laboratorium Komputer yang terletak di lingkungan Informatika ITS yang menyediakan fasilitas pembelajaran untuk kalangan kampus, yaitu mahasiswa S1 Informatika atau eksternal dengan ijin tertulis.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69" name="Shape 69"/>
          <p:cNvPicPr preferRelativeResize="0"/>
          <p:nvPr/>
        </p:nvPicPr>
        <p:blipFill rotWithShape="1">
          <a:blip r:embed="rId4">
            <a:alphaModFix/>
          </a:blip>
          <a:srcRect b="0" l="18348" r="15435" t="0"/>
          <a:stretch/>
        </p:blipFill>
        <p:spPr>
          <a:xfrm>
            <a:off x="4311600" y="0"/>
            <a:ext cx="4832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Struktur Lab</a:t>
            </a:r>
            <a:endParaRPr/>
          </a:p>
        </p:txBody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/>
              <a:t>Gambar Organigram ELPE</a:t>
            </a:r>
            <a:endParaRPr/>
          </a:p>
        </p:txBody>
      </p:sp>
      <p:sp>
        <p:nvSpPr>
          <p:cNvPr id="76" name="Shape 7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type="title"/>
          </p:nvPr>
        </p:nvSpPr>
        <p:spPr>
          <a:xfrm>
            <a:off x="311700" y="2448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id-ID">
                <a:latin typeface="Verdana"/>
                <a:ea typeface="Verdana"/>
                <a:cs typeface="Verdana"/>
                <a:sym typeface="Verdana"/>
              </a:rPr>
              <a:t>Fasilitas</a:t>
            </a:r>
            <a:endParaRPr b="1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311700" y="863550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Fullset </a:t>
            </a:r>
            <a:r>
              <a:rPr lang="id-ID">
                <a:latin typeface="Verdana"/>
                <a:ea typeface="Verdana"/>
                <a:cs typeface="Verdana"/>
                <a:sym typeface="Verdana"/>
              </a:rPr>
              <a:t>PC</a:t>
            </a:r>
            <a:r>
              <a:rPr lang="id-ID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id-ID">
                <a:latin typeface="Verdana"/>
                <a:ea typeface="Verdana"/>
                <a:cs typeface="Verdana"/>
                <a:sym typeface="Verdana"/>
              </a:rPr>
              <a:t>(perlu dijelasi</a:t>
            </a:r>
            <a:r>
              <a:rPr lang="id-ID">
                <a:latin typeface="Verdana"/>
                <a:ea typeface="Verdana"/>
                <a:cs typeface="Verdana"/>
                <a:sym typeface="Verdana"/>
              </a:rPr>
              <a:t>n semua kalau bisa) - Spesifkasi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Windows 10 Pro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Intel Core i5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8GB RAM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Nvidia GeForce GT 730 2GB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LCD TV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Projector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Mic and Sound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AC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LPrinter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3" name="Shape 83"/>
          <p:cNvSpPr txBox="1"/>
          <p:nvPr>
            <p:ph idx="2" type="body"/>
          </p:nvPr>
        </p:nvSpPr>
        <p:spPr>
          <a:xfrm>
            <a:off x="4832400" y="863550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28600" lvl="0" marL="342900" rtl="0">
              <a:spcBef>
                <a:spcPts val="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Reservasi LP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Reservasi Lab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■"/>
            </a:pPr>
            <a:r>
              <a:rPr lang="id-ID" u="sng">
                <a:solidFill>
                  <a:schemeClr val="accent5"/>
                </a:solidFill>
                <a:latin typeface="Verdana"/>
                <a:ea typeface="Verdana"/>
                <a:cs typeface="Verdana"/>
                <a:sym typeface="Verdana"/>
                <a:hlinkClick r:id="rId3"/>
              </a:rPr>
              <a:t>http://reservasi.lp.if.its.ac.id/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Pengumuman Lab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■"/>
            </a:pPr>
            <a:r>
              <a:rPr lang="id-ID" u="sng">
                <a:solidFill>
                  <a:schemeClr val="hlink"/>
                </a:solidFill>
                <a:latin typeface="Verdana"/>
                <a:ea typeface="Verdana"/>
                <a:cs typeface="Verdana"/>
                <a:sym typeface="Verdana"/>
                <a:hlinkClick r:id="rId4"/>
              </a:rPr>
              <a:t>http://lp.if.its.ac.id/reservasielpe</a:t>
            </a:r>
            <a:r>
              <a:rPr lang="id-ID">
                <a:latin typeface="Verdana"/>
                <a:ea typeface="Verdana"/>
                <a:cs typeface="Verdana"/>
                <a:sym typeface="Verdana"/>
              </a:rPr>
              <a:t> 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228600" lvl="0" marL="342900" rtl="0">
              <a:spcBef>
                <a:spcPts val="1600"/>
              </a:spcBef>
              <a:spcAft>
                <a:spcPts val="0"/>
              </a:spcAft>
              <a:buSzPts val="1400"/>
              <a:buFont typeface="Verdana"/>
              <a:buChar char="•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Freeshare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Local - 10.151.34.14</a:t>
            </a:r>
            <a:endParaRPr>
              <a:latin typeface="Verdana"/>
              <a:ea typeface="Verdana"/>
              <a:cs typeface="Verdana"/>
              <a:sym typeface="Verdana"/>
            </a:endParaRPr>
          </a:p>
          <a:p>
            <a:pPr indent="-304800" lvl="1" marL="914400" rtl="0">
              <a:spcBef>
                <a:spcPts val="1600"/>
              </a:spcBef>
              <a:spcAft>
                <a:spcPts val="1600"/>
              </a:spcAft>
              <a:buSzPts val="1200"/>
              <a:buFont typeface="Verdana"/>
              <a:buChar char="○"/>
            </a:pPr>
            <a:r>
              <a:rPr lang="id-ID">
                <a:latin typeface="Verdana"/>
                <a:ea typeface="Verdana"/>
                <a:cs typeface="Verdana"/>
                <a:sym typeface="Verdana"/>
              </a:rPr>
              <a:t>Interlocal - freeshare.lp.if.its.ac.id</a:t>
            </a:r>
            <a:endParaRPr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i="0" lang="id-ID" sz="3600" u="none" cap="none" strike="noStrike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Matakuliah Terkait</a:t>
            </a:r>
            <a:endParaRPr b="1" i="0" sz="3600" u="none" cap="none" strike="noStrik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Semester 1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Dasar Pemrograman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Semester 2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Algoritma dan Struktur Data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Semester 3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Pemrogaman Berbasis Objek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Sistem Basis Data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Semester 5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Pemrograman Game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Manajemen Basis Data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Semester 6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Animasi Komputer</a:t>
            </a:r>
            <a:endParaRPr/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id-ID"/>
              <a:t>Pemrograman Framework .NET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Aplikasi Terkait</a:t>
            </a:r>
            <a:endParaRPr/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Dev-c++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Visual Studio &amp; Visual Studio 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Sublime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Xampp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Intelij Idea Pycharm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Node Js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Pascal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Unity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etc...</a:t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11100" y="292275"/>
            <a:ext cx="2438400" cy="243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5650" y="1295400"/>
            <a:ext cx="2857500" cy="285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64575" y="1636775"/>
            <a:ext cx="3779425" cy="324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14875" y="124588"/>
            <a:ext cx="2773775" cy="277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Shape 10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67675" y="216075"/>
            <a:ext cx="3810000" cy="381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Shape 101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718797" y="650302"/>
            <a:ext cx="6011217" cy="3246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Shape 102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023425" y="1515975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id-ID"/>
              <a:t>Kegiatan</a:t>
            </a:r>
            <a:endParaRPr/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Kuliah dan Praktikum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Workshop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id-ID"/>
              <a:t>Pelatihan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id-ID"/>
              <a:t>NEED FOTO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id-ID"/>
              <a:t>Prestasi</a:t>
            </a:r>
            <a:endParaRPr/>
          </a:p>
        </p:txBody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-ID"/>
              <a:t>Juara 2 Pengembangan Bisnis TIK Gemastik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-ID"/>
              <a:t>Juara 1 TCode</a:t>
            </a:r>
            <a:endParaRPr/>
          </a:p>
          <a:p>
            <a: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-ID"/>
              <a:t>Juara 3 Ideafuse Informatics Competition</a:t>
            </a:r>
            <a:endParaRPr/>
          </a:p>
          <a:p>
            <a: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id-ID"/>
              <a:t>Juara 2 Web Design ITS Expo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B6B4A0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Shape 1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